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rial Black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Black-regular.fnt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e084fb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ce084fb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e084fb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e084fb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e084fb8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e084fb8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ce084fb8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ce084fb8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ab348a11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ab348a11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ce084fb8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ce084fb8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eb33cc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eb33cc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ce084fb8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ce084fb8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ce084fb8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ce084fb8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e084fb8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e084fb8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eb33cc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eb33cc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ab348a11f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ab348a11f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ab348a1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ab348a1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ce084f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ce084f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e084fb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e084fb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ce084fb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ce084fb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eb33ccc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eb33cc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ce084fb8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ce084fb8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e084fb8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e084fb8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Relationship Id="rId10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yGXet3ADolxRPE07Fht5R36FriT4Ax2a/view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9.jpg"/><Relationship Id="rId9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Relationship Id="rId10" Type="http://schemas.openxmlformats.org/officeDocument/2006/relationships/image" Target="../media/image38.png"/><Relationship Id="rId9" Type="http://schemas.openxmlformats.org/officeDocument/2006/relationships/image" Target="../media/image11.jpg"/><Relationship Id="rId5" Type="http://schemas.openxmlformats.org/officeDocument/2006/relationships/image" Target="../media/image19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7225" y="0"/>
            <a:ext cx="91713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7819975" y="325401"/>
            <a:ext cx="737050" cy="97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32025" y="3290500"/>
            <a:ext cx="44511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ENRIC BRUGAROLAS</a:t>
            </a:r>
            <a:endParaRPr sz="1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LAURA PADILLA</a:t>
            </a:r>
            <a:endParaRPr sz="1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49748" cy="36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525" y="509525"/>
            <a:ext cx="2349749" cy="36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849" y="2904725"/>
            <a:ext cx="3956976" cy="36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61662" l="0" r="0" t="0"/>
          <a:stretch/>
        </p:blipFill>
        <p:spPr>
          <a:xfrm>
            <a:off x="-266950" y="3745825"/>
            <a:ext cx="2349748" cy="139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163" y="-196200"/>
            <a:ext cx="2349749" cy="36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24173" t="0"/>
          <a:stretch/>
        </p:blipFill>
        <p:spPr>
          <a:xfrm>
            <a:off x="7362297" y="1737500"/>
            <a:ext cx="1781700" cy="36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13956" l="0" r="0" t="0"/>
          <a:stretch/>
        </p:blipFill>
        <p:spPr>
          <a:xfrm>
            <a:off x="826988" y="-228612"/>
            <a:ext cx="4312300" cy="37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4">
            <a:alphaModFix/>
          </a:blip>
          <a:srcRect b="77674" l="0" r="0" t="0"/>
          <a:stretch/>
        </p:blipFill>
        <p:spPr>
          <a:xfrm>
            <a:off x="4942950" y="4329575"/>
            <a:ext cx="2349725" cy="8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75" y="1150914"/>
            <a:ext cx="6142151" cy="345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MODELOS 3D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839050" y="931350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75" y="1150917"/>
            <a:ext cx="6142151" cy="345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MODELOS 3D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839050" y="931350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PROPS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839050" y="935425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50" y="1027122"/>
            <a:ext cx="2211910" cy="19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192" y="1027113"/>
            <a:ext cx="2211910" cy="19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219" y="3079438"/>
            <a:ext cx="2211905" cy="19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PROPS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839050" y="935425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7007" l="0" r="41414" t="13545"/>
          <a:stretch/>
        </p:blipFill>
        <p:spPr>
          <a:xfrm>
            <a:off x="1029688" y="1185625"/>
            <a:ext cx="1482026" cy="13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16650" l="0" r="69512" t="21129"/>
          <a:stretch/>
        </p:blipFill>
        <p:spPr>
          <a:xfrm>
            <a:off x="1029700" y="2617275"/>
            <a:ext cx="723825" cy="11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7007" l="59231" r="4776" t="13545"/>
          <a:stretch/>
        </p:blipFill>
        <p:spPr>
          <a:xfrm>
            <a:off x="1826750" y="3608925"/>
            <a:ext cx="793800" cy="114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275" y="1185613"/>
            <a:ext cx="6136848" cy="345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SELECTION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970" y="851900"/>
            <a:ext cx="3792780" cy="39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50" y="851900"/>
            <a:ext cx="3792780" cy="39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/>
          <p:nvPr/>
        </p:nvSpPr>
        <p:spPr>
          <a:xfrm>
            <a:off x="4462400" y="1266025"/>
            <a:ext cx="3492600" cy="25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SELECTION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50" y="725725"/>
            <a:ext cx="2393058" cy="42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550" y="4381250"/>
            <a:ext cx="598800" cy="5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408500" y="725713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UI ELEMENTS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200" y="1508775"/>
            <a:ext cx="842475" cy="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225" y="1508775"/>
            <a:ext cx="724450" cy="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649" y="1427000"/>
            <a:ext cx="940700" cy="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250" y="2487525"/>
            <a:ext cx="940700" cy="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8000" y="2457138"/>
            <a:ext cx="1001475" cy="10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0150" y="2517925"/>
            <a:ext cx="940700" cy="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400" y="1146150"/>
            <a:ext cx="485750" cy="4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4025" y="784306"/>
            <a:ext cx="678125" cy="26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8300" y="784306"/>
            <a:ext cx="678125" cy="26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923475" y="0"/>
            <a:ext cx="6029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DESIGN (TUTORIAL)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797875" y="1240338"/>
            <a:ext cx="2278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AMBIENTACIÓN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3076125" y="1288738"/>
            <a:ext cx="5710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Terminal de aeropuerto 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923475" y="1978013"/>
            <a:ext cx="216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OBJETIVO</a:t>
            </a:r>
            <a:br>
              <a:rPr lang="es" sz="18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NIVEL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3076125" y="1996813"/>
            <a:ext cx="5710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Llegar a la meta sin chocar con ningún obstáculo. Habrán objetivos secundarios como coleccionables/power ups. Cada</a:t>
            </a:r>
            <a:r>
              <a:rPr lang="es">
                <a:solidFill>
                  <a:schemeClr val="dk1"/>
                </a:solidFill>
              </a:rPr>
              <a:t> n</a:t>
            </a:r>
            <a:r>
              <a:rPr lang="es">
                <a:solidFill>
                  <a:schemeClr val="dk1"/>
                </a:solidFill>
              </a:rPr>
              <a:t>ivel tendrá una duración de 1-2 minutos (tutorial 40s).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sp>
        <p:nvSpPr>
          <p:cNvPr id="270" name="Google Shape;270;p28"/>
          <p:cNvSpPr txBox="1"/>
          <p:nvPr/>
        </p:nvSpPr>
        <p:spPr>
          <a:xfrm>
            <a:off x="923475" y="3163035"/>
            <a:ext cx="216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OBJETIVO</a:t>
            </a:r>
            <a:br>
              <a:rPr lang="es" sz="18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JUGADOR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3076125" y="3181835"/>
            <a:ext cx="5710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Terminar el nivel obteniendo la máxima puntuación. Pudiendo obtener de 1 a 3 estrellas por nivel.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923475" y="0"/>
            <a:ext cx="6029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DESIGN (TUTORIAL)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923475" y="831064"/>
            <a:ext cx="216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FLOWCHART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1409"/>
          <a:stretch/>
        </p:blipFill>
        <p:spPr>
          <a:xfrm>
            <a:off x="1416813" y="1260925"/>
            <a:ext cx="2811675" cy="3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4645615" y="831064"/>
            <a:ext cx="216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REFERENCIAS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713" y="1283476"/>
            <a:ext cx="3450628" cy="344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923475" y="0"/>
            <a:ext cx="6029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DESIGN (TUTORIAL)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00" y="744225"/>
            <a:ext cx="7887693" cy="4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3405250" y="2244050"/>
            <a:ext cx="242100" cy="16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923475" y="0"/>
            <a:ext cx="6029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LEVEL DESIGN (TUTORIAL)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3405250" y="2244050"/>
            <a:ext cx="242100" cy="16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1" title="tuto_LevelDesig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075" y="1093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651725" y="872575"/>
            <a:ext cx="6644700" cy="4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CAMBIOS ESTÉTICOS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TITLE</a:t>
            </a:r>
            <a:r>
              <a:rPr lang="es" sz="1800"/>
              <a:t> SCREEN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PERSONAJES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MODELOS 3D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PROPS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LEVEL SELECTION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LEVEL DESIGN 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NIVEL TUTORIAL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BUILD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923475" y="0"/>
            <a:ext cx="3742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BUILD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4321100" y="1861175"/>
            <a:ext cx="43644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...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923475" y="0"/>
            <a:ext cx="396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SINOPSIS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15" y="847138"/>
            <a:ext cx="4901285" cy="18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11489" r="10029" t="0"/>
          <a:stretch/>
        </p:blipFill>
        <p:spPr>
          <a:xfrm>
            <a:off x="6460425" y="584375"/>
            <a:ext cx="2683575" cy="4559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-20451" y="2670084"/>
            <a:ext cx="34410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Título del juego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Género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Desarrollador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Jugadores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Ambientación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Estética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Plataforma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 Black"/>
                <a:ea typeface="Arial Black"/>
                <a:cs typeface="Arial Black"/>
                <a:sym typeface="Arial Black"/>
              </a:rPr>
              <a:t>Engine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491124" y="2670084"/>
            <a:ext cx="23586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Rushed Airlines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Runner musical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AWOL Games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jugador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Mundo actual, aeropuerto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Minimalista, colores planos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Mobile (Android, IOS)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923475" y="0"/>
            <a:ext cx="5979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CAMBIOS ESTÉTICOS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84" y="960899"/>
            <a:ext cx="2170711" cy="13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15995" l="4824" r="67781" t="8555"/>
          <a:stretch/>
        </p:blipFill>
        <p:spPr>
          <a:xfrm>
            <a:off x="1084375" y="2431375"/>
            <a:ext cx="1095452" cy="221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7007" l="0" r="0" t="13545"/>
          <a:stretch/>
        </p:blipFill>
        <p:spPr>
          <a:xfrm>
            <a:off x="3650009" y="3477900"/>
            <a:ext cx="2180117" cy="117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1299" y="2431375"/>
            <a:ext cx="1200188" cy="22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b="16650" l="0" r="0" t="21129"/>
          <a:stretch/>
        </p:blipFill>
        <p:spPr>
          <a:xfrm>
            <a:off x="3650009" y="2431375"/>
            <a:ext cx="2180109" cy="105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8">
            <a:alphaModFix/>
          </a:blip>
          <a:srcRect b="17627" l="0" r="0" t="0"/>
          <a:stretch/>
        </p:blipFill>
        <p:spPr>
          <a:xfrm>
            <a:off x="3654711" y="951376"/>
            <a:ext cx="2170710" cy="140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0800" y="1719625"/>
            <a:ext cx="2930800" cy="29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833750" y="933650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923475" y="0"/>
            <a:ext cx="5979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TITLE SCREEN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50" y="1075275"/>
            <a:ext cx="1767649" cy="11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14106" l="13260" r="5984" t="5836"/>
          <a:stretch/>
        </p:blipFill>
        <p:spPr>
          <a:xfrm>
            <a:off x="3405275" y="942900"/>
            <a:ext cx="4129024" cy="40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833750" y="933650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923475" y="0"/>
            <a:ext cx="5979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TITLE SCREEN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75" y="1026025"/>
            <a:ext cx="1397950" cy="248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25" y="1047825"/>
            <a:ext cx="2239626" cy="398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PERSONAJES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833750" y="933650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23559" l="6368" r="68067" t="14197"/>
          <a:stretch/>
        </p:blipFill>
        <p:spPr>
          <a:xfrm>
            <a:off x="1776125" y="1318900"/>
            <a:ext cx="813303" cy="13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24685" l="65817" r="0" t="13071"/>
          <a:stretch/>
        </p:blipFill>
        <p:spPr>
          <a:xfrm>
            <a:off x="1221650" y="3014649"/>
            <a:ext cx="1087498" cy="13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15995" l="4824" r="67781" t="8555"/>
          <a:stretch/>
        </p:blipFill>
        <p:spPr>
          <a:xfrm>
            <a:off x="923475" y="1318897"/>
            <a:ext cx="691094" cy="13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250" y="1150925"/>
            <a:ext cx="1853100" cy="1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400" y="1145825"/>
            <a:ext cx="1863300" cy="1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0250" y="3078275"/>
            <a:ext cx="1853100" cy="1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5102" y="1150924"/>
            <a:ext cx="1387100" cy="118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26400" y="3078275"/>
            <a:ext cx="1853100" cy="1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MODELOS 3D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839050" y="935425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2537" r="34656" t="0"/>
          <a:stretch/>
        </p:blipFill>
        <p:spPr>
          <a:xfrm>
            <a:off x="1024450" y="1150925"/>
            <a:ext cx="1326501" cy="14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275" y="1150925"/>
            <a:ext cx="6142151" cy="34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64216" r="4449" t="0"/>
          <a:stretch/>
        </p:blipFill>
        <p:spPr>
          <a:xfrm>
            <a:off x="1296900" y="2873775"/>
            <a:ext cx="811825" cy="17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9AC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MODELOS 3D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839050" y="935425"/>
            <a:ext cx="1863300" cy="42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844150" y="588450"/>
            <a:ext cx="18531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991175" y="565500"/>
            <a:ext cx="2114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57200" y="588450"/>
            <a:ext cx="6447900" cy="34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844275" y="576900"/>
            <a:ext cx="98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AHORA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37620" t="0"/>
          <a:stretch/>
        </p:blipFill>
        <p:spPr>
          <a:xfrm>
            <a:off x="1025612" y="1101900"/>
            <a:ext cx="1425001" cy="13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275" y="1150925"/>
            <a:ext cx="6142151" cy="34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62044" r="6270" t="0"/>
          <a:stretch/>
        </p:blipFill>
        <p:spPr>
          <a:xfrm>
            <a:off x="1320450" y="2859150"/>
            <a:ext cx="835326" cy="1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